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2016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4817E-CF3B-45A2-9990-CE532F8240B9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9D38-9A40-49A0-A527-5E3ACC27FD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4817E-CF3B-45A2-9990-CE532F8240B9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9D38-9A40-49A0-A527-5E3ACC27FD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4817E-CF3B-45A2-9990-CE532F8240B9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9D38-9A40-49A0-A527-5E3ACC27FD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4817E-CF3B-45A2-9990-CE532F8240B9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9D38-9A40-49A0-A527-5E3ACC27FD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4817E-CF3B-45A2-9990-CE532F8240B9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9D38-9A40-49A0-A527-5E3ACC27FD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4817E-CF3B-45A2-9990-CE532F8240B9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9D38-9A40-49A0-A527-5E3ACC27FD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4817E-CF3B-45A2-9990-CE532F8240B9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9D38-9A40-49A0-A527-5E3ACC27FD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4817E-CF3B-45A2-9990-CE532F8240B9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9D38-9A40-49A0-A527-5E3ACC27FD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4817E-CF3B-45A2-9990-CE532F8240B9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9D38-9A40-49A0-A527-5E3ACC27FD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4817E-CF3B-45A2-9990-CE532F8240B9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9D38-9A40-49A0-A527-5E3ACC27FD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4817E-CF3B-45A2-9990-CE532F8240B9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9D38-9A40-49A0-A527-5E3ACC27FD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4817E-CF3B-45A2-9990-CE532F8240B9}" type="datetimeFigureOut">
              <a:rPr lang="en-US" smtClean="0"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B9D38-9A40-49A0-A527-5E3ACC27FD1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28600"/>
            <a:ext cx="2975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ookman Old Style" pitchFamily="18" charset="0"/>
              </a:rPr>
              <a:t>Civil War Cornell Notes</a:t>
            </a:r>
            <a:endParaRPr lang="en-US" b="1" dirty="0"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685800"/>
            <a:ext cx="6353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Bookman Old Style" pitchFamily="18" charset="0"/>
              </a:rPr>
              <a:t>Student Name:  ____________________   Text Name: ____________________________</a:t>
            </a:r>
          </a:p>
          <a:p>
            <a:r>
              <a:rPr lang="en-US" sz="1200" dirty="0">
                <a:latin typeface="Bookman Old Style" pitchFamily="18" charset="0"/>
              </a:rPr>
              <a:t> </a:t>
            </a:r>
            <a:r>
              <a:rPr lang="en-US" sz="1200" dirty="0" smtClean="0">
                <a:latin typeface="Bookman Old Style" pitchFamily="18" charset="0"/>
              </a:rPr>
              <a:t>                                                          Author: _______________________________</a:t>
            </a:r>
            <a:endParaRPr lang="en-US" sz="1200" dirty="0">
              <a:latin typeface="Bookman Old Style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219200"/>
            <a:ext cx="685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-1409700" y="4533900"/>
            <a:ext cx="66294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0" y="7848600"/>
            <a:ext cx="685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981200" y="1295400"/>
            <a:ext cx="14798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Bookman Old Style" pitchFamily="18" charset="0"/>
              </a:rPr>
              <a:t>Notes from Text</a:t>
            </a:r>
            <a:endParaRPr lang="en-US" sz="1200" b="1" dirty="0"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7924800"/>
            <a:ext cx="950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Bookman Old Style" pitchFamily="18" charset="0"/>
              </a:rPr>
              <a:t>Summary</a:t>
            </a:r>
            <a:endParaRPr lang="en-US" sz="1200" b="1" dirty="0">
              <a:latin typeface="Bookman Old Style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1371600"/>
            <a:ext cx="1404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Bookman Old Style" pitchFamily="18" charset="0"/>
              </a:rPr>
              <a:t>Cue Comments</a:t>
            </a:r>
            <a:endParaRPr lang="en-US" sz="1200" b="1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22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Owner</cp:lastModifiedBy>
  <cp:revision>1</cp:revision>
  <dcterms:created xsi:type="dcterms:W3CDTF">2009-09-08T00:40:03Z</dcterms:created>
  <dcterms:modified xsi:type="dcterms:W3CDTF">2009-09-08T00:46:26Z</dcterms:modified>
</cp:coreProperties>
</file>